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325D-DC4A-4496-9039-C12613C5D37A}" type="datetimeFigureOut">
              <a:rPr lang="fr-FR" smtClean="0"/>
              <a:t>30/12/2011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40DCD-8ED2-453D-B9BA-847C82259C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0294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325D-DC4A-4496-9039-C12613C5D37A}" type="datetimeFigureOut">
              <a:rPr lang="fr-FR" smtClean="0"/>
              <a:t>30/12/2011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40DCD-8ED2-453D-B9BA-847C82259C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081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325D-DC4A-4496-9039-C12613C5D37A}" type="datetimeFigureOut">
              <a:rPr lang="fr-FR" smtClean="0"/>
              <a:t>30/12/2011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40DCD-8ED2-453D-B9BA-847C82259C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3678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325D-DC4A-4496-9039-C12613C5D37A}" type="datetimeFigureOut">
              <a:rPr lang="fr-FR" smtClean="0"/>
              <a:t>30/12/2011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40DCD-8ED2-453D-B9BA-847C82259C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7361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325D-DC4A-4496-9039-C12613C5D37A}" type="datetimeFigureOut">
              <a:rPr lang="fr-FR" smtClean="0"/>
              <a:t>30/12/2011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40DCD-8ED2-453D-B9BA-847C82259C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277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325D-DC4A-4496-9039-C12613C5D37A}" type="datetimeFigureOut">
              <a:rPr lang="fr-FR" smtClean="0"/>
              <a:t>30/12/2011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40DCD-8ED2-453D-B9BA-847C82259C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4394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325D-DC4A-4496-9039-C12613C5D37A}" type="datetimeFigureOut">
              <a:rPr lang="fr-FR" smtClean="0"/>
              <a:t>30/12/2011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40DCD-8ED2-453D-B9BA-847C82259C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166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325D-DC4A-4496-9039-C12613C5D37A}" type="datetimeFigureOut">
              <a:rPr lang="fr-FR" smtClean="0"/>
              <a:t>30/12/2011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40DCD-8ED2-453D-B9BA-847C82259C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5505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325D-DC4A-4496-9039-C12613C5D37A}" type="datetimeFigureOut">
              <a:rPr lang="fr-FR" smtClean="0"/>
              <a:t>30/12/2011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40DCD-8ED2-453D-B9BA-847C82259C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932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325D-DC4A-4496-9039-C12613C5D37A}" type="datetimeFigureOut">
              <a:rPr lang="fr-FR" smtClean="0"/>
              <a:t>30/12/2011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40DCD-8ED2-453D-B9BA-847C82259C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5735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325D-DC4A-4496-9039-C12613C5D37A}" type="datetimeFigureOut">
              <a:rPr lang="fr-FR" smtClean="0"/>
              <a:t>30/12/2011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40DCD-8ED2-453D-B9BA-847C82259C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6422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1325D-DC4A-4496-9039-C12613C5D37A}" type="datetimeFigureOut">
              <a:rPr lang="fr-FR" smtClean="0"/>
              <a:t>30/12/2011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A40DCD-8ED2-453D-B9BA-847C82259C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7325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b="1" dirty="0" smtClean="0"/>
              <a:t>To </a:t>
            </a:r>
            <a:r>
              <a:rPr lang="fr-FR" b="1" dirty="0" err="1" smtClean="0"/>
              <a:t>raise</a:t>
            </a:r>
            <a:r>
              <a:rPr lang="fr-FR" b="1" dirty="0" smtClean="0"/>
              <a:t> money </a:t>
            </a:r>
            <a:r>
              <a:rPr lang="fr-FR" dirty="0" smtClean="0"/>
              <a:t>: rassemblé des fonds, de l’argent</a:t>
            </a:r>
          </a:p>
          <a:p>
            <a:r>
              <a:rPr lang="fr-FR" b="1" dirty="0" err="1" smtClean="0"/>
              <a:t>Board</a:t>
            </a:r>
            <a:r>
              <a:rPr lang="fr-FR" b="1" dirty="0" smtClean="0"/>
              <a:t> </a:t>
            </a:r>
            <a:r>
              <a:rPr lang="fr-FR" dirty="0" smtClean="0"/>
              <a:t>: </a:t>
            </a:r>
            <a:r>
              <a:rPr lang="fr-FR" dirty="0" err="1" smtClean="0"/>
              <a:t>board</a:t>
            </a:r>
            <a:r>
              <a:rPr lang="fr-FR" dirty="0" smtClean="0"/>
              <a:t> of </a:t>
            </a:r>
            <a:r>
              <a:rPr lang="fr-FR" dirty="0" err="1" smtClean="0"/>
              <a:t>education</a:t>
            </a:r>
            <a:r>
              <a:rPr lang="fr-FR" dirty="0" smtClean="0"/>
              <a:t> = conseil d’administration</a:t>
            </a:r>
          </a:p>
          <a:p>
            <a:r>
              <a:rPr lang="fr-FR" b="1" dirty="0" smtClean="0"/>
              <a:t>Grade</a:t>
            </a:r>
            <a:r>
              <a:rPr lang="fr-FR" dirty="0" smtClean="0"/>
              <a:t>: rang, </a:t>
            </a:r>
            <a:r>
              <a:rPr lang="fr-FR" dirty="0" smtClean="0"/>
              <a:t>échelon</a:t>
            </a:r>
            <a:endParaRPr lang="fr-FR" b="1" dirty="0" smtClean="0"/>
          </a:p>
          <a:p>
            <a:r>
              <a:rPr lang="fr-FR" b="1" dirty="0" err="1" smtClean="0"/>
              <a:t>Comprehensive</a:t>
            </a:r>
            <a:r>
              <a:rPr lang="fr-FR" b="1" dirty="0" smtClean="0"/>
              <a:t> </a:t>
            </a:r>
            <a:r>
              <a:rPr lang="fr-FR" b="1" dirty="0" err="1" smtClean="0"/>
              <a:t>school</a:t>
            </a:r>
            <a:r>
              <a:rPr lang="fr-FR" dirty="0" smtClean="0"/>
              <a:t>: établissement d’enseignement général.</a:t>
            </a:r>
            <a:endParaRPr lang="fr-FR" dirty="0" smtClean="0"/>
          </a:p>
          <a:p>
            <a:r>
              <a:rPr lang="fr-FR" b="1" dirty="0" smtClean="0"/>
              <a:t>A chercher </a:t>
            </a:r>
            <a:r>
              <a:rPr lang="fr-FR" dirty="0" smtClean="0"/>
              <a:t>: détails sur les différentes nominations des écoles.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29130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1475656" y="4365104"/>
            <a:ext cx="1541360" cy="86409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619672" y="4437112"/>
            <a:ext cx="11560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/>
              <a:t>Elementary</a:t>
            </a:r>
            <a:r>
              <a:rPr lang="fr-FR" dirty="0" smtClean="0"/>
              <a:t> </a:t>
            </a:r>
            <a:r>
              <a:rPr lang="fr-FR" dirty="0" err="1" smtClean="0"/>
              <a:t>schools</a:t>
            </a:r>
            <a:endParaRPr lang="fr-FR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1475656" y="3140968"/>
            <a:ext cx="1541360" cy="10081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1720872" y="3358733"/>
            <a:ext cx="1050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Middle </a:t>
            </a:r>
            <a:r>
              <a:rPr lang="fr-FR" dirty="0" err="1" smtClean="0"/>
              <a:t>schools</a:t>
            </a:r>
            <a:endParaRPr lang="fr-FR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1511660" y="1844824"/>
            <a:ext cx="1505356" cy="107460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1672218" y="2060848"/>
            <a:ext cx="10275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High </a:t>
            </a:r>
            <a:br>
              <a:rPr lang="fr-FR" dirty="0" smtClean="0"/>
            </a:br>
            <a:r>
              <a:rPr lang="fr-FR" dirty="0" err="1" smtClean="0"/>
              <a:t>schools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72008" y="4149080"/>
            <a:ext cx="1043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Primary</a:t>
            </a:r>
            <a:r>
              <a:rPr lang="fr-FR" dirty="0" smtClean="0"/>
              <a:t> </a:t>
            </a:r>
            <a:r>
              <a:rPr lang="fr-FR" dirty="0" err="1" smtClean="0"/>
              <a:t>schools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35496" y="3214717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Intermediate</a:t>
            </a:r>
            <a:r>
              <a:rPr lang="fr-FR" dirty="0" smtClean="0"/>
              <a:t> </a:t>
            </a:r>
            <a:r>
              <a:rPr lang="fr-FR" dirty="0" err="1" smtClean="0"/>
              <a:t>schools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72008" y="2273096"/>
            <a:ext cx="1187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Secondary</a:t>
            </a:r>
            <a:r>
              <a:rPr lang="fr-FR" dirty="0" smtClean="0"/>
              <a:t> </a:t>
            </a:r>
            <a:r>
              <a:rPr lang="fr-FR" dirty="0" err="1" smtClean="0"/>
              <a:t>schools</a:t>
            </a:r>
            <a:endParaRPr lang="fr-FR" dirty="0"/>
          </a:p>
        </p:txBody>
      </p:sp>
      <p:sp>
        <p:nvSpPr>
          <p:cNvPr id="13" name="Rectangle à coins arrondis 12"/>
          <p:cNvSpPr/>
          <p:nvPr/>
        </p:nvSpPr>
        <p:spPr>
          <a:xfrm>
            <a:off x="3749436" y="4403448"/>
            <a:ext cx="4062924" cy="86409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4810694" y="4682187"/>
            <a:ext cx="1777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Grade 1 to 4-7</a:t>
            </a:r>
            <a:endParaRPr lang="fr-FR" dirty="0"/>
          </a:p>
        </p:txBody>
      </p:sp>
      <p:sp>
        <p:nvSpPr>
          <p:cNvPr id="15" name="Rectangle à coins arrondis 14"/>
          <p:cNvSpPr/>
          <p:nvPr/>
        </p:nvSpPr>
        <p:spPr>
          <a:xfrm>
            <a:off x="3749436" y="3179312"/>
            <a:ext cx="4062924" cy="10081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5"/>
          <p:cNvSpPr txBox="1"/>
          <p:nvPr/>
        </p:nvSpPr>
        <p:spPr>
          <a:xfrm>
            <a:off x="4931473" y="3458052"/>
            <a:ext cx="1260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Grade 5-9</a:t>
            </a:r>
            <a:endParaRPr lang="fr-FR" dirty="0"/>
          </a:p>
        </p:txBody>
      </p:sp>
      <p:sp>
        <p:nvSpPr>
          <p:cNvPr id="17" name="Rectangle à coins arrondis 16"/>
          <p:cNvSpPr/>
          <p:nvPr/>
        </p:nvSpPr>
        <p:spPr>
          <a:xfrm>
            <a:off x="3749436" y="1846711"/>
            <a:ext cx="4062924" cy="107460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ZoneTexte 17"/>
          <p:cNvSpPr txBox="1"/>
          <p:nvPr/>
        </p:nvSpPr>
        <p:spPr>
          <a:xfrm>
            <a:off x="4874370" y="2195572"/>
            <a:ext cx="17138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Grade 9-12</a:t>
            </a:r>
          </a:p>
        </p:txBody>
      </p:sp>
      <p:sp>
        <p:nvSpPr>
          <p:cNvPr id="25" name="Rectangle à coins arrondis 24"/>
          <p:cNvSpPr/>
          <p:nvPr/>
        </p:nvSpPr>
        <p:spPr>
          <a:xfrm>
            <a:off x="3874204" y="188640"/>
            <a:ext cx="2016224" cy="151216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ZoneTexte 25"/>
          <p:cNvSpPr txBox="1"/>
          <p:nvPr/>
        </p:nvSpPr>
        <p:spPr>
          <a:xfrm>
            <a:off x="4034699" y="260648"/>
            <a:ext cx="197746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Public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err="1" smtClean="0"/>
              <a:t>governed</a:t>
            </a:r>
            <a:r>
              <a:rPr lang="fr-FR" dirty="0" smtClean="0"/>
              <a:t> by state frame </a:t>
            </a:r>
            <a:r>
              <a:rPr lang="fr-FR" dirty="0" err="1" smtClean="0"/>
              <a:t>work</a:t>
            </a:r>
            <a:r>
              <a:rPr lang="fr-FR" dirty="0" smtClean="0"/>
              <a:t> </a:t>
            </a:r>
            <a:r>
              <a:rPr lang="fr-FR" dirty="0" err="1" smtClean="0"/>
              <a:t>uniform</a:t>
            </a:r>
            <a:r>
              <a:rPr lang="fr-FR" dirty="0" smtClean="0"/>
              <a:t> in a district</a:t>
            </a:r>
            <a:endParaRPr lang="fr-FR" dirty="0"/>
          </a:p>
        </p:txBody>
      </p:sp>
      <p:sp>
        <p:nvSpPr>
          <p:cNvPr id="27" name="Rectangle à coins arrondis 26"/>
          <p:cNvSpPr/>
          <p:nvPr/>
        </p:nvSpPr>
        <p:spPr>
          <a:xfrm>
            <a:off x="6084168" y="548680"/>
            <a:ext cx="1728192" cy="1152128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ZoneTexte 27"/>
          <p:cNvSpPr txBox="1"/>
          <p:nvPr/>
        </p:nvSpPr>
        <p:spPr>
          <a:xfrm>
            <a:off x="6372200" y="764704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Private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err="1" smtClean="0"/>
              <a:t>own</a:t>
            </a:r>
            <a:r>
              <a:rPr lang="fr-FR" dirty="0" smtClean="0"/>
              <a:t> </a:t>
            </a:r>
            <a:r>
              <a:rPr lang="fr-FR" dirty="0" err="1" smtClean="0"/>
              <a:t>rules</a:t>
            </a:r>
            <a:endParaRPr lang="fr-FR" dirty="0"/>
          </a:p>
        </p:txBody>
      </p:sp>
      <p:sp>
        <p:nvSpPr>
          <p:cNvPr id="29" name="Rectangle à coins arrondis 28"/>
          <p:cNvSpPr/>
          <p:nvPr/>
        </p:nvSpPr>
        <p:spPr>
          <a:xfrm>
            <a:off x="3707904" y="5373216"/>
            <a:ext cx="2160240" cy="141635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ZoneTexte 29"/>
          <p:cNvSpPr txBox="1"/>
          <p:nvPr/>
        </p:nvSpPr>
        <p:spPr>
          <a:xfrm>
            <a:off x="3707904" y="5445224"/>
            <a:ext cx="2016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Charter </a:t>
            </a:r>
            <a:r>
              <a:rPr lang="fr-FR" dirty="0" err="1" smtClean="0"/>
              <a:t>schools</a:t>
            </a:r>
            <a:endParaRPr lang="fr-FR" dirty="0" smtClean="0"/>
          </a:p>
          <a:p>
            <a:r>
              <a:rPr lang="fr-FR" dirty="0" smtClean="0"/>
              <a:t>Alternative </a:t>
            </a:r>
            <a:r>
              <a:rPr lang="fr-FR" dirty="0" err="1" smtClean="0"/>
              <a:t>schools</a:t>
            </a:r>
            <a:r>
              <a:rPr lang="fr-FR" dirty="0" smtClean="0"/>
              <a:t> (</a:t>
            </a:r>
            <a:r>
              <a:rPr lang="fr-FR" dirty="0" err="1" smtClean="0"/>
              <a:t>traditionnal</a:t>
            </a:r>
            <a:r>
              <a:rPr lang="fr-FR" dirty="0" smtClean="0"/>
              <a:t>)</a:t>
            </a:r>
            <a:br>
              <a:rPr lang="fr-FR" dirty="0" smtClean="0"/>
            </a:br>
            <a:r>
              <a:rPr lang="fr-FR" dirty="0" err="1" smtClean="0"/>
              <a:t>comprehensive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31" name="Rectangle à coins arrondis 30"/>
          <p:cNvSpPr/>
          <p:nvPr/>
        </p:nvSpPr>
        <p:spPr>
          <a:xfrm>
            <a:off x="6012160" y="5373216"/>
            <a:ext cx="2304256" cy="122413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ZoneTexte 31"/>
          <p:cNvSpPr txBox="1"/>
          <p:nvPr/>
        </p:nvSpPr>
        <p:spPr>
          <a:xfrm>
            <a:off x="6024645" y="5373216"/>
            <a:ext cx="21477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Alternative </a:t>
            </a:r>
            <a:r>
              <a:rPr lang="fr-FR" dirty="0" err="1" smtClean="0"/>
              <a:t>schools</a:t>
            </a:r>
            <a:r>
              <a:rPr lang="fr-FR" dirty="0" smtClean="0"/>
              <a:t>  (</a:t>
            </a:r>
            <a:r>
              <a:rPr lang="fr-FR" dirty="0" err="1" smtClean="0"/>
              <a:t>traditionnal</a:t>
            </a:r>
            <a:r>
              <a:rPr lang="fr-FR" dirty="0" smtClean="0"/>
              <a:t>)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70481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74</Words>
  <Application>Microsoft Office PowerPoint</Application>
  <PresentationFormat>Affichage à l'écran (4:3)</PresentationFormat>
  <Paragraphs>19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Pauline</dc:creator>
  <cp:lastModifiedBy>Pauline</cp:lastModifiedBy>
  <cp:revision>8</cp:revision>
  <dcterms:created xsi:type="dcterms:W3CDTF">2011-12-30T13:10:04Z</dcterms:created>
  <dcterms:modified xsi:type="dcterms:W3CDTF">2011-12-30T14:52:11Z</dcterms:modified>
</cp:coreProperties>
</file>